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310" r:id="rId5"/>
    <p:sldId id="311" r:id="rId6"/>
    <p:sldId id="326" r:id="rId7"/>
    <p:sldId id="327" r:id="rId8"/>
    <p:sldId id="328" r:id="rId9"/>
    <p:sldId id="329" r:id="rId10"/>
    <p:sldId id="325" r:id="rId11"/>
    <p:sldId id="330" r:id="rId12"/>
    <p:sldId id="331" r:id="rId13"/>
    <p:sldId id="333" r:id="rId14"/>
    <p:sldId id="340" r:id="rId15"/>
    <p:sldId id="345" r:id="rId16"/>
    <p:sldId id="344" r:id="rId17"/>
    <p:sldId id="342" r:id="rId18"/>
    <p:sldId id="343" r:id="rId19"/>
    <p:sldId id="334" r:id="rId20"/>
    <p:sldId id="338" r:id="rId21"/>
    <p:sldId id="346" r:id="rId22"/>
    <p:sldId id="332" r:id="rId23"/>
    <p:sldId id="339" r:id="rId24"/>
  </p:sldIdLst>
  <p:sldSz cx="12188825" cy="6858000"/>
  <p:notesSz cx="6858000" cy="9144000"/>
  <p:custDataLst>
    <p:tags r:id="rId27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29" autoAdjust="0"/>
  </p:normalViewPr>
  <p:slideViewPr>
    <p:cSldViewPr showGuides="1">
      <p:cViewPr varScale="1">
        <p:scale>
          <a:sx n="86" d="100"/>
          <a:sy n="86" d="100"/>
        </p:scale>
        <p:origin x="562" y="72"/>
      </p:cViewPr>
      <p:guideLst>
        <p:guide pos="3839"/>
        <p:guide orient="horz"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63" d="100"/>
          <a:sy n="63" d="100"/>
        </p:scale>
        <p:origin x="1986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tags" Target="tags/tag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088EAF-6ECA-4616-85EF-35AA19C641F3}" type="datetimeFigureOut">
              <a:rPr lang="en-US"/>
              <a:t>10/2/2017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F912AB-2776-42F2-A957-313FC7EFEDB9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320657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BD2D7A-D230-4F91-BD59-0A39C2703BA8}" type="datetimeFigureOut">
              <a:rPr lang="en-US"/>
              <a:t>10/2/2017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199CD-3E1B-4AE6-990F-76F925F5EA9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765798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5214" y="1828800"/>
            <a:ext cx="8229600" cy="2895600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5213" y="4800600"/>
            <a:ext cx="8229600" cy="1219200"/>
          </a:xfrm>
        </p:spPr>
        <p:txBody>
          <a:bodyPr>
            <a:normAutofit/>
          </a:bodyPr>
          <a:lstStyle>
            <a:lvl1pPr marL="0" indent="0" algn="l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9499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95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142412" y="381001"/>
            <a:ext cx="1524001" cy="5638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2412" y="381001"/>
            <a:ext cx="7391399" cy="5638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790354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  <a:lvl6pPr>
              <a:defRPr/>
            </a:lvl6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8254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9614" y="2514600"/>
            <a:ext cx="8692399" cy="2819400"/>
          </a:xfrm>
        </p:spPr>
        <p:txBody>
          <a:bodyPr anchor="b">
            <a:normAutofit/>
          </a:bodyPr>
          <a:lstStyle>
            <a:lvl1pPr algn="l">
              <a:lnSpc>
                <a:spcPct val="80000"/>
              </a:lnSpc>
              <a:defRPr sz="4800" b="0" cap="none" baseline="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3" y="5410200"/>
            <a:ext cx="8687333" cy="6096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00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61813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04781" y="1905001"/>
            <a:ext cx="4419599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29183" y="1905001"/>
            <a:ext cx="4419600" cy="41148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25340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241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49861" y="1905000"/>
            <a:ext cx="4416552" cy="762000"/>
          </a:xfrm>
        </p:spPr>
        <p:txBody>
          <a:bodyPr anchor="ctr">
            <a:noAutofit/>
          </a:bodyPr>
          <a:lstStyle>
            <a:lvl1pPr marL="0" indent="0">
              <a:spcBef>
                <a:spcPts val="0"/>
              </a:spcBef>
              <a:buNone/>
              <a:defRPr sz="2000" b="0" cap="all" spc="2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49861" y="2743201"/>
            <a:ext cx="4416552" cy="3276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8419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266314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7540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defRPr sz="36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51414" y="685800"/>
            <a:ext cx="6400800" cy="53340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4498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5604" y="1905000"/>
            <a:ext cx="3596607" cy="266700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3600" b="0" i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65213" y="4648200"/>
            <a:ext cx="3581399" cy="13716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spcBef>
                <a:spcPts val="1200"/>
              </a:spcBef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4951414" y="685800"/>
            <a:ext cx="6400799" cy="5334000"/>
          </a:xfrm>
          <a:solidFill>
            <a:schemeClr val="bg2"/>
          </a:solidFill>
          <a:ln w="76200">
            <a:solidFill>
              <a:schemeClr val="tx1"/>
            </a:solidFill>
            <a:miter lim="800000"/>
          </a:ln>
        </p:spPr>
        <p:txBody>
          <a:bodyPr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F41C87-7AD9-4845-A077-840E4A0F3F06}" type="datetimeFigureOut">
              <a:rPr lang="en-US"/>
              <a:pPr/>
              <a:t>10/2/2017</a:t>
            </a:fld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013F82-EE5E-44EE-A61D-E31C6657F26F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9172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22413" y="381000"/>
            <a:ext cx="9144001" cy="1371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22413" y="1904999"/>
            <a:ext cx="9134391" cy="41148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2413" y="6400800"/>
            <a:ext cx="655319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6422" y="6400800"/>
            <a:ext cx="1449389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F41C87-7AD9-4845-A077-840E4A0F3F06}" type="datetimeFigureOut">
              <a:rPr lang="en-US" smtClean="0"/>
              <a:pPr/>
              <a:t>10/2/2017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828211" y="6400800"/>
            <a:ext cx="838201" cy="2762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013F82-EE5E-44EE-A61D-E31C6657F26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305999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3838" indent="-223838" algn="l" defTabSz="914400" rtl="0" eaLnBrk="1" latinLnBrk="0" hangingPunct="1">
        <a:lnSpc>
          <a:spcPct val="90000"/>
        </a:lnSpc>
        <a:spcBef>
          <a:spcPts val="1800"/>
        </a:spcBef>
        <a:buClr>
          <a:schemeClr val="accent1"/>
        </a:buClr>
        <a:buSzPct val="100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63550" indent="-231775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SzPct val="100000"/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82625" indent="-21907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857250" indent="-174625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030288" indent="-173038" algn="l" defTabSz="914400" rtl="0" eaLnBrk="1" latinLnBrk="0" hangingPunct="1">
        <a:lnSpc>
          <a:spcPct val="90000"/>
        </a:lnSpc>
        <a:spcBef>
          <a:spcPts val="600"/>
        </a:spcBef>
        <a:buClr>
          <a:schemeClr val="accent1"/>
        </a:buClr>
        <a:buSzPct val="100000"/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380744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554480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1728216" indent="-173736" algn="l" defTabSz="914400" rtl="0" eaLnBrk="1" latinLnBrk="0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39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Bzp8FPsAeg" TargetMode="External"/><Relationship Id="rId5" Type="http://schemas.openxmlformats.org/officeDocument/2006/relationships/hyperlink" Target="https://www.youtube.com/watch?v=EBzp8FPsAeg" TargetMode="External"/><Relationship Id="rId4" Type="http://schemas.openxmlformats.org/officeDocument/2006/relationships/image" Target="../media/image15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0hl9sjgPZbE" TargetMode="External"/><Relationship Id="rId5" Type="http://schemas.openxmlformats.org/officeDocument/2006/relationships/hyperlink" Target="https://youtu.be/0hl9sjgPZbE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94.188.155.162/MobiLAB/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7212" y="231565"/>
            <a:ext cx="8075613" cy="174963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9812" y="2209800"/>
            <a:ext cx="4343400" cy="43434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8075612" y="4495800"/>
            <a:ext cx="55626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/>
              <a:t>Yehuda Livnoni</a:t>
            </a:r>
          </a:p>
          <a:p>
            <a:r>
              <a:rPr lang="en-US" sz="3000" dirty="0"/>
              <a:t>Or </a:t>
            </a:r>
            <a:r>
              <a:rPr lang="en-US" sz="3000" dirty="0" err="1"/>
              <a:t>Evron</a:t>
            </a:r>
            <a:endParaRPr lang="en-US" sz="3000" dirty="0"/>
          </a:p>
          <a:p>
            <a:r>
              <a:rPr lang="en-US" sz="3000" dirty="0"/>
              <a:t>Prof. Boaz Ben-Moshe</a:t>
            </a:r>
          </a:p>
        </p:txBody>
      </p:sp>
      <p:sp>
        <p:nvSpPr>
          <p:cNvPr id="5" name="Rectangle 4"/>
          <p:cNvSpPr/>
          <p:nvPr/>
        </p:nvSpPr>
        <p:spPr>
          <a:xfrm>
            <a:off x="10285412" y="163410"/>
            <a:ext cx="28956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he-IL" sz="2000" dirty="0"/>
              <a:t>י"ט סיון, תשע"ז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139132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6612" y="381000"/>
            <a:ext cx="11049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MobiLAB and  meteorological balloon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2" y="1752600"/>
            <a:ext cx="3200400" cy="42672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138" y="2057400"/>
            <a:ext cx="5559391" cy="3203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2362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6612" y="381000"/>
            <a:ext cx="110490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000" dirty="0"/>
              <a:t>MobiLAB and  meteorological balloon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4" name="EBzp8FPsAeg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836612" y="1276349"/>
            <a:ext cx="7239000" cy="542925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8643937" y="2775942"/>
            <a:ext cx="2667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hlinkClick r:id="rId5"/>
              </a:rPr>
              <a:t>You tube link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24344176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7740" y="533400"/>
            <a:ext cx="106668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Ariel experiment - 13.6.17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1026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612" y="1702951"/>
            <a:ext cx="7315200" cy="50467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3557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7740" y="533400"/>
            <a:ext cx="106668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Ariel experiment - 13.6.17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0437" y="5638800"/>
            <a:ext cx="1066800" cy="1066800"/>
          </a:xfrm>
          <a:prstGeom prst="rect">
            <a:avLst/>
          </a:prstGeom>
        </p:spPr>
      </p:pic>
      <p:pic>
        <p:nvPicPr>
          <p:cNvPr id="2050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412" y="2362200"/>
            <a:ext cx="11590020" cy="99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412" y="3733800"/>
            <a:ext cx="3457081" cy="259281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7012" y="3733800"/>
            <a:ext cx="3429000" cy="257175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6050" y="3733799"/>
            <a:ext cx="3457081" cy="259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94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7740" y="533400"/>
            <a:ext cx="106668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Ariel experiment - 13.6.17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4812" y="2568177"/>
            <a:ext cx="4398964" cy="329922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2590958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592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7740" y="533400"/>
            <a:ext cx="1066687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Ariel experiment - 13.6.17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8212" y="1600200"/>
            <a:ext cx="65024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490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903412" y="2286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Experiment in Haifa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19" y="2438400"/>
            <a:ext cx="8971363" cy="2590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97820">
            <a:off x="6243378" y="3446839"/>
            <a:ext cx="37592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1463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36612" y="381000"/>
            <a:ext cx="12187237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Experiment in </a:t>
            </a:r>
            <a:r>
              <a:rPr lang="en-US" sz="7000" dirty="0" err="1"/>
              <a:t>Mizpe</a:t>
            </a:r>
            <a:r>
              <a:rPr lang="en-US" sz="7000" dirty="0"/>
              <a:t> Ramon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8812" y="2209800"/>
            <a:ext cx="5232400" cy="392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47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4612" y="141149"/>
            <a:ext cx="121872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7000" dirty="0"/>
              <a:t>Experiment in Ariel</a:t>
            </a:r>
          </a:p>
          <a:p>
            <a:r>
              <a:rPr lang="en-US" sz="7000" dirty="0"/>
              <a:t>						 5.7.17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6D78CB3-6C66-4AA3-A793-7837593998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012" y="1676400"/>
            <a:ext cx="4191000" cy="3143250"/>
          </a:xfrm>
          <a:prstGeom prst="rect">
            <a:avLst/>
          </a:prstGeom>
        </p:spPr>
      </p:pic>
      <p:pic>
        <p:nvPicPr>
          <p:cNvPr id="7" name="Picture 6" descr="A picture containing ground&#10;&#10;Description generated with very high confidence">
            <a:extLst>
              <a:ext uri="{FF2B5EF4-FFF2-40B4-BE49-F238E27FC236}">
                <a16:creationId xmlns:a16="http://schemas.microsoft.com/office/drawing/2014/main" id="{A19653CD-002E-46C3-A8EC-CE190A97EC1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1037" y="228600"/>
            <a:ext cx="3352800" cy="2514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78C90F4-60E7-4BFA-8183-09B728B1167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3812" y="2971800"/>
            <a:ext cx="4800600" cy="3600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083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1612" y="436810"/>
            <a:ext cx="7235825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learning process</a:t>
            </a:r>
          </a:p>
          <a:p>
            <a:endParaRPr lang="en-US" sz="80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1293812" y="1905000"/>
            <a:ext cx="11885612" cy="6093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Object Oriented Programming.</a:t>
            </a:r>
            <a:endParaRPr lang="he-IL" altLang="en-US" sz="3000" dirty="0">
              <a:latin typeface="+mn-lt"/>
            </a:endParaRPr>
          </a:p>
          <a:p>
            <a:pPr lvl="0" eaLnBrk="1" hangingPunct="1">
              <a:buFontTx/>
              <a:buChar char="•"/>
            </a:pPr>
            <a:r>
              <a:rPr lang="he-IL" altLang="en-US" sz="3000" dirty="0">
                <a:latin typeface="+mn-lt"/>
              </a:rPr>
              <a:t> </a:t>
            </a:r>
            <a:r>
              <a:rPr lang="en-US" altLang="en-US" sz="3000" dirty="0">
                <a:latin typeface="+mn-lt"/>
              </a:rPr>
              <a:t>Data Base (SQL).</a:t>
            </a:r>
          </a:p>
          <a:p>
            <a:pPr lvl="0" eaLnBrk="1" hangingPunct="1">
              <a:buFontTx/>
              <a:buChar char="•"/>
            </a:pPr>
            <a:r>
              <a:rPr lang="he-IL" altLang="en-US" sz="3000" dirty="0">
                <a:latin typeface="+mn-lt"/>
              </a:rPr>
              <a:t> </a:t>
            </a:r>
            <a:r>
              <a:rPr lang="en-US" altLang="en-US" sz="3000" dirty="0">
                <a:latin typeface="+mn-lt"/>
              </a:rPr>
              <a:t>Computer networking.</a:t>
            </a:r>
          </a:p>
          <a:p>
            <a:pPr lvl="0" eaLnBrk="1" hangingPunct="1">
              <a:buFontTx/>
              <a:buChar char="•"/>
            </a:pPr>
            <a:r>
              <a:rPr lang="he-IL" altLang="en-US" sz="3000" dirty="0">
                <a:latin typeface="+mn-lt"/>
              </a:rPr>
              <a:t> </a:t>
            </a:r>
            <a:r>
              <a:rPr lang="en-US" altLang="en-US" sz="3000" dirty="0">
                <a:latin typeface="+mn-lt"/>
              </a:rPr>
              <a:t>Version control system (</a:t>
            </a:r>
            <a:r>
              <a:rPr lang="en-US" altLang="en-US" sz="3000" dirty="0" err="1">
                <a:latin typeface="+mn-lt"/>
              </a:rPr>
              <a:t>github</a:t>
            </a:r>
            <a:r>
              <a:rPr lang="en-US" altLang="en-US" sz="3000" dirty="0">
                <a:latin typeface="+mn-lt"/>
              </a:rPr>
              <a:t>, 2 branch) – dev – prod.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Self learning scripting and web developing.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Using and integrating open source projects.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Data structures.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Operation Systems and Syncing Algorithms.</a:t>
            </a:r>
          </a:p>
          <a:p>
            <a:pPr lvl="0" eaLnBrk="1" hangingPunct="1">
              <a:buFontTx/>
              <a:buChar char="•"/>
            </a:pPr>
            <a:endParaRPr lang="en-US" altLang="en-US" sz="3000" dirty="0">
              <a:latin typeface="+mn-lt"/>
            </a:endParaRPr>
          </a:p>
          <a:p>
            <a:pPr lvl="0" eaLnBrk="1" hangingPunct="1">
              <a:buFontTx/>
              <a:buChar char="•"/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20710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2012" y="16764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What is MobiLAB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206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741612" y="436810"/>
            <a:ext cx="63246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Future work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836612" y="2209800"/>
            <a:ext cx="11885612" cy="42473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 compressing pictures</a:t>
            </a:r>
            <a:r>
              <a:rPr lang="he-IL" altLang="en-US" sz="3000" dirty="0">
                <a:latin typeface="+mn-lt"/>
              </a:rPr>
              <a:t> </a:t>
            </a:r>
            <a:r>
              <a:rPr lang="en-US" altLang="en-US" sz="3000" dirty="0">
                <a:latin typeface="+mn-lt"/>
              </a:rPr>
              <a:t> relative to signal power.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 Application UI improvement.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 Fully support with background runs (as a service).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Users Management dashboard.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 Video capturing.</a:t>
            </a:r>
          </a:p>
          <a:p>
            <a:pPr lvl="0" eaLnBrk="1" hangingPunct="1">
              <a:buFontTx/>
              <a:buChar char="•"/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endParaRPr lang="en-US" altLang="en-US" sz="3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191783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455612" y="685800"/>
            <a:ext cx="11885612" cy="51706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GPS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Camera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SMS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Temperature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Battery level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Sound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Barometer Pressure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External sensors</a:t>
            </a:r>
          </a:p>
          <a:p>
            <a:pPr marR="0" lvl="0" indent="0" eaLnBrk="1" fontAlgn="base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>
                <a:tab pos="457200" algn="l"/>
              </a:tabLst>
            </a:pPr>
            <a:r>
              <a:rPr lang="en-US" altLang="en-US" sz="3000" dirty="0">
                <a:latin typeface="+mn-lt"/>
              </a:rPr>
              <a:t>Upload data to cloud (Http request )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Using the </a:t>
            </a:r>
            <a:r>
              <a:rPr lang="en-US" sz="3000" dirty="0">
                <a:latin typeface="+mn-lt"/>
              </a:rPr>
              <a:t>ultrahigh frequency </a:t>
            </a:r>
            <a:r>
              <a:rPr lang="en-US" altLang="en-US" sz="3000" dirty="0">
                <a:latin typeface="+mn-lt"/>
              </a:rPr>
              <a:t> (</a:t>
            </a:r>
            <a:r>
              <a:rPr lang="en-US" altLang="en-US" sz="3000" dirty="0" err="1">
                <a:latin typeface="+mn-lt"/>
              </a:rPr>
              <a:t>DragonLink</a:t>
            </a:r>
            <a:r>
              <a:rPr lang="en-US" altLang="en-US" sz="3000" dirty="0">
                <a:latin typeface="+mn-lt"/>
              </a:rPr>
              <a:t>) ability </a:t>
            </a:r>
          </a:p>
          <a:p>
            <a:pPr lvl="0" eaLnBrk="1" hangingPunct="1">
              <a:buFontTx/>
              <a:buChar char="•"/>
            </a:pPr>
            <a:r>
              <a:rPr lang="en-US" altLang="en-US" sz="3000" dirty="0">
                <a:latin typeface="+mn-lt"/>
              </a:rPr>
              <a:t>Logger file</a:t>
            </a:r>
          </a:p>
        </p:txBody>
      </p:sp>
    </p:spTree>
    <p:extLst>
      <p:ext uri="{BB962C8B-B14F-4D97-AF65-F5344CB8AC3E}">
        <p14:creationId xmlns:p14="http://schemas.microsoft.com/office/powerpoint/2010/main" val="3416001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894012" y="1676400"/>
            <a:ext cx="8534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How it works ?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856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725" y="4495800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1412" y="0"/>
            <a:ext cx="6952555" cy="68580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278" y="457200"/>
            <a:ext cx="4562494" cy="2286000"/>
          </a:xfrm>
          <a:prstGeom prst="rect">
            <a:avLst/>
          </a:prstGeom>
        </p:spPr>
      </p:pic>
      <p:cxnSp>
        <p:nvCxnSpPr>
          <p:cNvPr id="5" name="Straight Arrow Connector 4"/>
          <p:cNvCxnSpPr>
            <a:cxnSpLocks/>
          </p:cNvCxnSpPr>
          <p:nvPr/>
        </p:nvCxnSpPr>
        <p:spPr>
          <a:xfrm flipH="1" flipV="1">
            <a:off x="4634772" y="1600200"/>
            <a:ext cx="990600" cy="1447800"/>
          </a:xfrm>
          <a:prstGeom prst="straightConnector1">
            <a:avLst/>
          </a:prstGeom>
          <a:ln w="196850" cmpd="sng">
            <a:solidFill>
              <a:srgbClr val="FF0000"/>
            </a:solidFill>
            <a:tailEnd type="triangle"/>
          </a:ln>
          <a:scene3d>
            <a:camera prst="isometricRightUp"/>
            <a:lightRig rig="threePt" dir="t"/>
          </a:scene3d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90692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989012" y="533400"/>
            <a:ext cx="104394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Video of how it works…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2" name="0hl9sjgPZbE">
            <a:hlinkClick r:id="" action="ppaction://media"/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386012" y="1830915"/>
            <a:ext cx="6375400" cy="47815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066212" y="2913460"/>
            <a:ext cx="26670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000" dirty="0">
                <a:hlinkClick r:id="rId5"/>
              </a:rPr>
              <a:t>You tube link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4149169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812" y="2057400"/>
            <a:ext cx="8679825" cy="4348954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198812" y="457200"/>
            <a:ext cx="609600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0" dirty="0"/>
              <a:t>Our </a:t>
            </a:r>
            <a:r>
              <a:rPr lang="en-US" sz="8000" dirty="0">
                <a:hlinkClick r:id="rId3"/>
              </a:rPr>
              <a:t>web</a:t>
            </a:r>
            <a:r>
              <a:rPr lang="en-US" sz="8000" dirty="0"/>
              <a:t> site</a:t>
            </a:r>
          </a:p>
        </p:txBody>
      </p:sp>
    </p:spTree>
    <p:extLst>
      <p:ext uri="{BB962C8B-B14F-4D97-AF65-F5344CB8AC3E}">
        <p14:creationId xmlns:p14="http://schemas.microsoft.com/office/powerpoint/2010/main" val="855526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08011" y="533400"/>
            <a:ext cx="1158081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5500" b="1" dirty="0"/>
              <a:t>UHF communication (</a:t>
            </a:r>
            <a:r>
              <a:rPr lang="en-US" sz="5500" b="1" dirty="0" err="1"/>
              <a:t>DragonLink</a:t>
            </a:r>
            <a:r>
              <a:rPr lang="en-US" sz="5500" b="1" dirty="0"/>
              <a:t>):</a:t>
            </a:r>
            <a:endParaRPr lang="en-US" sz="55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416579" y="944034"/>
            <a:ext cx="2667000" cy="4741333"/>
          </a:xfrm>
          <a:prstGeom prst="rect">
            <a:avLst/>
          </a:prstGeom>
        </p:spPr>
      </p:pic>
      <p:pic>
        <p:nvPicPr>
          <p:cNvPr id="2050" name="Picture 2" descr="Image result for dragon link v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644" y="2027353"/>
            <a:ext cx="3752850" cy="2609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69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284412" y="762000"/>
            <a:ext cx="8534400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</a:pPr>
            <a:r>
              <a:rPr lang="en-US" altLang="en-US" sz="5500" dirty="0"/>
              <a:t>External sensors - Arduino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77437" y="4495800"/>
            <a:ext cx="2209800" cy="2209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012" y="2209800"/>
            <a:ext cx="7010400" cy="3943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8630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ARTICULATE_PROJECT_OPEN" val="0"/>
</p:tagLst>
</file>

<file path=ppt/theme/theme1.xml><?xml version="1.0" encoding="utf-8"?>
<a:theme xmlns:a="http://schemas.openxmlformats.org/drawingml/2006/main" name="Digital Blue Tunnel 16x9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2895261.potx" id="{03C5CF44-0C62-41B4-B3EA-416B4807878A}" vid="{EC3ACB92-700E-4167-B3A6-412DE40A64C2}"/>
    </a:ext>
  </a:extLst>
</a:theme>
</file>

<file path=ppt/theme/theme2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Digital Blue Tunnel">
      <a:dk1>
        <a:srgbClr val="000000"/>
      </a:dk1>
      <a:lt1>
        <a:sysClr val="window" lastClr="FFFFFF"/>
      </a:lt1>
      <a:dk2>
        <a:srgbClr val="001027"/>
      </a:dk2>
      <a:lt2>
        <a:srgbClr val="C1EBF7"/>
      </a:lt2>
      <a:accent1>
        <a:srgbClr val="56C5FF"/>
      </a:accent1>
      <a:accent2>
        <a:srgbClr val="4BB836"/>
      </a:accent2>
      <a:accent3>
        <a:srgbClr val="F8B004"/>
      </a:accent3>
      <a:accent4>
        <a:srgbClr val="972ACD"/>
      </a:accent4>
      <a:accent5>
        <a:srgbClr val="F86E24"/>
      </a:accent5>
      <a:accent6>
        <a:srgbClr val="DB30C7"/>
      </a:accent6>
      <a:hlink>
        <a:srgbClr val="F8B004"/>
      </a:hlink>
      <a:folHlink>
        <a:srgbClr val="969696"/>
      </a:folHlink>
    </a:clrScheme>
    <a:fontScheme name="Corbel">
      <a:maj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true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1564227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>Take your audience through a digital tunnel where they'll  burst through to the other side and see the information you want to present. Show them lists, charts, tables, SmartArt,  and pictures using a variety of layouts in widescreen (16X9) format. This design works well for subjects on science and technology, computers, communication, and more.   
</APDescription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2012-05-11T02:04:00+00:00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2029-01-01T08:00:00+00:00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TP102895246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835483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REDMOND\v-vaddu</DisplayName>
        <AccountId>2567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15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00E41224-0370-4595-877C-23316CD80004}">
  <ds:schemaRefs>
    <ds:schemaRef ds:uri="4873beb7-5857-4685-be1f-d57550cc96cc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2CCB507-0646-4A50-A4F7-7F385079D58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4228E6B-D70C-44BB-A81F-A245495F612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Business digital blue tunnel presentation (widescreen)</Template>
  <TotalTime>211</TotalTime>
  <Words>201</Words>
  <Application>Microsoft Office PowerPoint</Application>
  <PresentationFormat>Custom</PresentationFormat>
  <Paragraphs>53</Paragraphs>
  <Slides>20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4" baseType="lpstr">
      <vt:lpstr>Arial</vt:lpstr>
      <vt:lpstr>Corbel</vt:lpstr>
      <vt:lpstr>Gisha</vt:lpstr>
      <vt:lpstr>Digital Blue Tunnel 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yehuda livnoni</dc:creator>
  <cp:lastModifiedBy>yehuda livnoni</cp:lastModifiedBy>
  <cp:revision>18</cp:revision>
  <dcterms:created xsi:type="dcterms:W3CDTF">2017-06-12T20:29:47Z</dcterms:created>
  <dcterms:modified xsi:type="dcterms:W3CDTF">2017-10-02T07:37:00Z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